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1" r:id="rId4"/>
    <p:sldId id="260" r:id="rId5"/>
    <p:sldId id="263" r:id="rId6"/>
    <p:sldId id="264" r:id="rId7"/>
    <p:sldId id="262" r:id="rId8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0-22T13:48:48.91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108 32 10752,'-36'-32'4032,"17"37"-3136,-8 2-1152,20 5-800,-2 3-2048,0 6-832,9 11 864,9-5 512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07T14:24:25.94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95 20 9600,'-49'-17'3584,"31"14"-2784,0 3-128,13 3-320,1 6-384,4 3 32,9 3-4096,9 2-1856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7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Systems of Equations by Substitution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04911175-1E32-4893-9BE6-5BFEC443FDCF}"/>
                  </a:ext>
                </a:extLst>
              </p14:cNvPr>
              <p14:cNvContentPartPr/>
              <p14:nvPr/>
            </p14:nvContentPartPr>
            <p14:xfrm>
              <a:off x="5282470" y="2869920"/>
              <a:ext cx="38880" cy="432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04911175-1E32-4893-9BE6-5BFEC443FDC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73830" y="2860920"/>
                <a:ext cx="56520" cy="60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73048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E2FEC4-F15B-47F8-9F76-13A580A0406D}"/>
              </a:ext>
            </a:extLst>
          </p:cNvPr>
          <p:cNvSpPr txBox="1"/>
          <p:nvPr/>
        </p:nvSpPr>
        <p:spPr>
          <a:xfrm>
            <a:off x="93518" y="228600"/>
            <a:ext cx="120984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Systems of Linear Equations </a:t>
            </a:r>
            <a:r>
              <a:rPr lang="en-US" sz="44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Substitution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09A4E5-22AA-455E-9E04-61D79EAB38EF}"/>
              </a:ext>
            </a:extLst>
          </p:cNvPr>
          <p:cNvSpPr txBox="1"/>
          <p:nvPr/>
        </p:nvSpPr>
        <p:spPr>
          <a:xfrm>
            <a:off x="313459" y="1320730"/>
            <a:ext cx="116586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STEPS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one of the equations for y in terms of x.</a:t>
            </a:r>
          </a:p>
          <a:p>
            <a:pPr marL="514350" indent="-514350">
              <a:buFont typeface="+mj-lt"/>
              <a:buAutoNum type="arabicPeriod"/>
            </a:pPr>
            <a:endParaRPr 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Replace y in the second equation with the answer from Step 1.</a:t>
            </a:r>
          </a:p>
          <a:p>
            <a:pPr marL="514350" indent="-514350">
              <a:buFont typeface="+mj-lt"/>
              <a:buAutoNum type="arabicPeriod"/>
            </a:pPr>
            <a:endParaRPr 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for x.</a:t>
            </a:r>
          </a:p>
          <a:p>
            <a:pPr marL="514350" indent="-514350">
              <a:buFont typeface="+mj-lt"/>
              <a:buAutoNum type="arabicPeriod"/>
            </a:pPr>
            <a:endParaRPr 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Replace x with its value from Step 3 in the first equation.</a:t>
            </a:r>
          </a:p>
          <a:p>
            <a:pPr marL="514350" indent="-514350">
              <a:buFont typeface="+mj-lt"/>
              <a:buAutoNum type="arabicPeriod"/>
            </a:pPr>
            <a:endParaRPr 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y.</a:t>
            </a:r>
          </a:p>
        </p:txBody>
      </p:sp>
    </p:spTree>
    <p:extLst>
      <p:ext uri="{BB962C8B-B14F-4D97-AF65-F5344CB8AC3E}">
        <p14:creationId xmlns:p14="http://schemas.microsoft.com/office/powerpoint/2010/main" val="3924716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9D86654-57CA-48FB-BA3C-263AA5D6F8C7}"/>
                  </a:ext>
                </a:extLst>
              </p14:cNvPr>
              <p14:cNvContentPartPr/>
              <p14:nvPr/>
            </p14:nvContentPartPr>
            <p14:xfrm>
              <a:off x="1457110" y="1677240"/>
              <a:ext cx="34560" cy="205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9D86654-57CA-48FB-BA3C-263AA5D6F8C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48470" y="1668240"/>
                <a:ext cx="52200" cy="38160"/>
              </a:xfrm>
              <a:prstGeom prst="rect">
                <a:avLst/>
              </a:prstGeom>
            </p:spPr>
          </p:pic>
        </mc:Fallback>
      </mc:AlternateContent>
      <p:pic>
        <p:nvPicPr>
          <p:cNvPr id="2" name="Picture 1">
            <a:extLst>
              <a:ext uri="{FF2B5EF4-FFF2-40B4-BE49-F238E27FC236}">
                <a16:creationId xmlns:a16="http://schemas.microsoft.com/office/drawing/2014/main" id="{43522F9C-D01B-4E64-88C0-9EFCB5997B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538" y="40398"/>
            <a:ext cx="8323548" cy="6283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596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857BFBB-3120-4FE9-9FBD-637D6BD4F2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473" y="95808"/>
            <a:ext cx="7702727" cy="6190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449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B863E62-6772-4442-A614-B6FA5AC9BA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8424449" cy="629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124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0551C01-D8A6-4127-A620-82281586CC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66" y="64282"/>
            <a:ext cx="8059334" cy="6247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651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75255BE-E761-4294-A6D1-D4FAE18488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014096" cy="628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55329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1346</TotalTime>
  <Words>64</Words>
  <Application>Microsoft Office PowerPoint</Application>
  <PresentationFormat>Widescreen</PresentationFormat>
  <Paragraphs>13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Retrospect</vt:lpstr>
      <vt:lpstr>Unit 7 Solving Systems of Equations by Substitution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AMANDA ZULLO</cp:lastModifiedBy>
  <cp:revision>50</cp:revision>
  <cp:lastPrinted>2018-09-28T22:52:40Z</cp:lastPrinted>
  <dcterms:created xsi:type="dcterms:W3CDTF">2018-08-29T02:57:50Z</dcterms:created>
  <dcterms:modified xsi:type="dcterms:W3CDTF">2020-07-29T18:24:21Z</dcterms:modified>
</cp:coreProperties>
</file>